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395" y="33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62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53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93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18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40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89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10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36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01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59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44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BD928-69D3-4F8E-B623-70588E607655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AB594-CDB0-40B9-A6D6-B088BE254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23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32656" y="395536"/>
            <a:ext cx="6172200" cy="144016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755702" y="923595"/>
            <a:ext cx="1458163" cy="2280253"/>
          </a:xfrm>
        </p:spPr>
        <p:txBody>
          <a:bodyPr>
            <a:normAutofit fontScale="25000" lnSpcReduction="20000"/>
          </a:bodyPr>
          <a:lstStyle/>
          <a:p>
            <a:endParaRPr lang="de-DE" dirty="0" smtClean="0"/>
          </a:p>
          <a:p>
            <a:endParaRPr lang="de-DE" sz="9800" dirty="0" smtClean="0"/>
          </a:p>
          <a:p>
            <a:pPr marL="0" indent="0">
              <a:buNone/>
            </a:pPr>
            <a:endParaRPr lang="de-DE" sz="9800" dirty="0"/>
          </a:p>
          <a:p>
            <a:pPr marL="0" indent="0">
              <a:buNone/>
            </a:pPr>
            <a:r>
              <a:rPr lang="de-DE" sz="8000" dirty="0" smtClean="0"/>
              <a:t> </a:t>
            </a:r>
            <a:r>
              <a:rPr lang="de-DE" sz="8000" dirty="0"/>
              <a:t>Pfifferlinge</a:t>
            </a:r>
          </a:p>
          <a:p>
            <a:endParaRPr lang="de-DE" sz="9800" dirty="0"/>
          </a:p>
          <a:p>
            <a:pPr marL="0" indent="0">
              <a:buNone/>
            </a:pPr>
            <a:r>
              <a:rPr lang="de-DE" sz="9800" dirty="0" smtClean="0"/>
              <a:t>    </a:t>
            </a:r>
          </a:p>
          <a:p>
            <a:pPr marL="0" indent="0">
              <a:buNone/>
            </a:pPr>
            <a:endParaRPr lang="de-DE" sz="9800" dirty="0" smtClean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2780928" y="395536"/>
            <a:ext cx="3816424" cy="84249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5600" dirty="0" err="1" smtClean="0"/>
              <a:t>Pfifferlingsüppchen</a:t>
            </a:r>
            <a:r>
              <a:rPr lang="de-DE" sz="5600" dirty="0" smtClean="0"/>
              <a:t> </a:t>
            </a:r>
          </a:p>
          <a:p>
            <a:pPr marL="0" indent="0">
              <a:buNone/>
            </a:pPr>
            <a:r>
              <a:rPr lang="de-DE" sz="4000" dirty="0" smtClean="0"/>
              <a:t>mit </a:t>
            </a:r>
            <a:r>
              <a:rPr lang="de-DE" sz="4000" dirty="0"/>
              <a:t>eigener Einlage, roten Zwiebeln, abgerundet</a:t>
            </a:r>
          </a:p>
          <a:p>
            <a:pPr marL="0" indent="0">
              <a:buNone/>
            </a:pPr>
            <a:r>
              <a:rPr lang="de-DE" sz="4000" dirty="0"/>
              <a:t>mit originaler Trüffelbutter aus der </a:t>
            </a:r>
            <a:r>
              <a:rPr lang="de-DE" sz="4000" dirty="0" err="1"/>
              <a:t>Toscana</a:t>
            </a:r>
            <a:r>
              <a:rPr lang="de-DE" sz="4000" dirty="0"/>
              <a:t>, </a:t>
            </a:r>
          </a:p>
          <a:p>
            <a:pPr marL="0" indent="0">
              <a:buNone/>
            </a:pPr>
            <a:r>
              <a:rPr lang="de-DE" sz="4000" dirty="0"/>
              <a:t>frische Petersilie und </a:t>
            </a:r>
            <a:r>
              <a:rPr lang="de-DE" sz="4000" dirty="0" err="1"/>
              <a:t>Crissinis</a:t>
            </a:r>
            <a:r>
              <a:rPr lang="de-DE" sz="4000" dirty="0"/>
              <a:t>.</a:t>
            </a:r>
          </a:p>
          <a:p>
            <a:pPr marL="0" indent="0">
              <a:buNone/>
            </a:pPr>
            <a:r>
              <a:rPr lang="de-DE" sz="4000" dirty="0" smtClean="0"/>
              <a:t>9,80 €</a:t>
            </a:r>
          </a:p>
          <a:p>
            <a:pPr marL="0" indent="0">
              <a:buNone/>
            </a:pPr>
            <a:endParaRPr lang="de-DE" sz="4000" dirty="0"/>
          </a:p>
          <a:p>
            <a:pPr marL="0" indent="0">
              <a:buNone/>
            </a:pPr>
            <a:r>
              <a:rPr lang="de-DE" sz="4000" dirty="0"/>
              <a:t>eine </a:t>
            </a:r>
            <a:r>
              <a:rPr lang="de-DE" sz="4000" b="1" dirty="0"/>
              <a:t>Portion </a:t>
            </a:r>
            <a:r>
              <a:rPr lang="de-DE" sz="4000" b="1" dirty="0" smtClean="0"/>
              <a:t>   Pfifferlinge </a:t>
            </a:r>
            <a:r>
              <a:rPr lang="de-DE" sz="4000" dirty="0"/>
              <a:t>( 200 Gramm )</a:t>
            </a:r>
          </a:p>
          <a:p>
            <a:pPr marL="0" indent="0">
              <a:buNone/>
            </a:pPr>
            <a:r>
              <a:rPr lang="de-DE" sz="4000" dirty="0"/>
              <a:t>mit </a:t>
            </a:r>
            <a:r>
              <a:rPr lang="de-DE" sz="4000" dirty="0" smtClean="0"/>
              <a:t>Bacon und </a:t>
            </a:r>
            <a:r>
              <a:rPr lang="de-DE" sz="4000" dirty="0"/>
              <a:t>roten Zwiebel, </a:t>
            </a:r>
            <a:r>
              <a:rPr lang="de-DE" sz="4000" dirty="0" err="1"/>
              <a:t>natur</a:t>
            </a:r>
            <a:r>
              <a:rPr lang="de-DE" sz="4000" dirty="0"/>
              <a:t> aus</a:t>
            </a:r>
          </a:p>
          <a:p>
            <a:pPr marL="0" indent="0">
              <a:buNone/>
            </a:pPr>
            <a:r>
              <a:rPr lang="de-DE" sz="4000" dirty="0"/>
              <a:t>der Pfanne oder in Rahmsoße. </a:t>
            </a:r>
          </a:p>
          <a:p>
            <a:pPr marL="0" indent="0">
              <a:buNone/>
            </a:pPr>
            <a:r>
              <a:rPr lang="de-DE" sz="4000" dirty="0"/>
              <a:t>Abgerundet mit frischer italienischer Trüffelbutter.</a:t>
            </a:r>
          </a:p>
          <a:p>
            <a:pPr marL="0" indent="0">
              <a:buNone/>
            </a:pPr>
            <a:r>
              <a:rPr lang="de-DE" sz="4000" dirty="0" smtClean="0"/>
              <a:t>15,00 €</a:t>
            </a:r>
          </a:p>
          <a:p>
            <a:pPr marL="0" indent="0">
              <a:buNone/>
            </a:pPr>
            <a:r>
              <a:rPr lang="de-DE" sz="4000" dirty="0" smtClean="0"/>
              <a:t>                               </a:t>
            </a:r>
            <a:endParaRPr lang="de-DE" sz="4000" dirty="0"/>
          </a:p>
          <a:p>
            <a:pPr marL="0" indent="0">
              <a:buNone/>
            </a:pPr>
            <a:r>
              <a:rPr lang="de-DE" sz="4000" dirty="0"/>
              <a:t>mit Stampfkartoffeln </a:t>
            </a:r>
          </a:p>
          <a:p>
            <a:pPr marL="0" indent="0">
              <a:buNone/>
            </a:pPr>
            <a:r>
              <a:rPr lang="de-DE" sz="4000" dirty="0" smtClean="0"/>
              <a:t>21,50  €</a:t>
            </a:r>
          </a:p>
          <a:p>
            <a:pPr marL="0" indent="0">
              <a:buNone/>
            </a:pPr>
            <a:endParaRPr lang="de-DE" sz="4000" dirty="0"/>
          </a:p>
          <a:p>
            <a:pPr marL="0" indent="0">
              <a:buNone/>
            </a:pPr>
            <a:r>
              <a:rPr lang="de-DE" sz="5600" dirty="0"/>
              <a:t>Pasta- </a:t>
            </a:r>
            <a:r>
              <a:rPr lang="de-DE" sz="4000" dirty="0"/>
              <a:t>Pfifferlinge</a:t>
            </a:r>
          </a:p>
          <a:p>
            <a:pPr marL="0" indent="0">
              <a:buNone/>
            </a:pPr>
            <a:r>
              <a:rPr lang="de-DE" sz="4000" dirty="0"/>
              <a:t>Spaghetti  werden   mit  frischen   Pfifferlingen</a:t>
            </a:r>
            <a:r>
              <a:rPr lang="de-DE" sz="4000" dirty="0" smtClean="0"/>
              <a:t>, jungen  </a:t>
            </a:r>
            <a:r>
              <a:rPr lang="de-DE" sz="4000" dirty="0"/>
              <a:t>Zwiebeln,   Kirschtomaten, </a:t>
            </a:r>
            <a:r>
              <a:rPr lang="de-DE" sz="4000" dirty="0" smtClean="0"/>
              <a:t>Knoblauch und </a:t>
            </a:r>
            <a:r>
              <a:rPr lang="de-DE" sz="4000" dirty="0"/>
              <a:t>Chili, in einem aromatischen Sud  geschwenkt</a:t>
            </a:r>
            <a:r>
              <a:rPr lang="de-DE" sz="4000" dirty="0" smtClean="0"/>
              <a:t>. Das </a:t>
            </a:r>
            <a:r>
              <a:rPr lang="de-DE" sz="4000" dirty="0"/>
              <a:t>Ganze,  mit Zitrone  angenehm gesäuert, </a:t>
            </a:r>
          </a:p>
          <a:p>
            <a:pPr marL="0" indent="0">
              <a:buNone/>
            </a:pPr>
            <a:r>
              <a:rPr lang="de-DE" sz="4000" dirty="0"/>
              <a:t>mit leichter Schärfe  und  natürlich </a:t>
            </a:r>
            <a:r>
              <a:rPr lang="de-DE" sz="4000" dirty="0" smtClean="0"/>
              <a:t>mit </a:t>
            </a:r>
            <a:r>
              <a:rPr lang="de-DE" sz="4000" dirty="0"/>
              <a:t>gehobeltem Parmesan  serviert, </a:t>
            </a:r>
          </a:p>
          <a:p>
            <a:pPr marL="0" indent="0">
              <a:buNone/>
            </a:pPr>
            <a:r>
              <a:rPr lang="de-DE" sz="4000" dirty="0" smtClean="0"/>
              <a:t>23,00 </a:t>
            </a:r>
            <a:r>
              <a:rPr lang="de-DE" sz="4000" dirty="0"/>
              <a:t>€</a:t>
            </a:r>
          </a:p>
          <a:p>
            <a:endParaRPr lang="de-DE" sz="4000" dirty="0"/>
          </a:p>
          <a:p>
            <a:pPr marL="0" indent="0">
              <a:buNone/>
            </a:pPr>
            <a:r>
              <a:rPr lang="de-DE" sz="5600" dirty="0"/>
              <a:t>Pfifferlinge  &amp; Trüffel  </a:t>
            </a:r>
            <a:endParaRPr lang="de-DE" sz="5600" dirty="0" smtClean="0"/>
          </a:p>
          <a:p>
            <a:pPr marL="0" indent="0">
              <a:buNone/>
            </a:pPr>
            <a:r>
              <a:rPr lang="de-DE" sz="4000" dirty="0" smtClean="0"/>
              <a:t>mit </a:t>
            </a:r>
            <a:r>
              <a:rPr lang="de-DE" sz="4000" dirty="0"/>
              <a:t>roten Zwiebel, aus der Pfanne,  </a:t>
            </a:r>
            <a:r>
              <a:rPr lang="de-DE" sz="4000" dirty="0" err="1"/>
              <a:t>natur</a:t>
            </a:r>
            <a:r>
              <a:rPr lang="de-DE" sz="4000" dirty="0"/>
              <a:t> oder in </a:t>
            </a:r>
          </a:p>
          <a:p>
            <a:pPr marL="0" indent="0">
              <a:buNone/>
            </a:pPr>
            <a:r>
              <a:rPr lang="de-DE" sz="4000" dirty="0"/>
              <a:t>Rahmsoße, gehobelter  frischer Trüffel,</a:t>
            </a:r>
          </a:p>
          <a:p>
            <a:pPr marL="0" indent="0">
              <a:buNone/>
            </a:pPr>
            <a:r>
              <a:rPr lang="de-DE" sz="4000" dirty="0"/>
              <a:t>frischer Petersilie und </a:t>
            </a:r>
            <a:r>
              <a:rPr lang="de-DE" sz="4000" dirty="0" smtClean="0"/>
              <a:t> geraspeltem </a:t>
            </a:r>
            <a:r>
              <a:rPr lang="de-DE" sz="4000" dirty="0"/>
              <a:t>Parmesan.</a:t>
            </a:r>
          </a:p>
          <a:p>
            <a:pPr marL="0" indent="0">
              <a:buNone/>
            </a:pPr>
            <a:r>
              <a:rPr lang="de-DE" sz="4000" dirty="0" smtClean="0"/>
              <a:t>22,00 </a:t>
            </a:r>
            <a:r>
              <a:rPr lang="de-DE" sz="4000" dirty="0"/>
              <a:t>€  </a:t>
            </a:r>
          </a:p>
          <a:p>
            <a:pPr marL="0" indent="0">
              <a:buNone/>
            </a:pPr>
            <a:r>
              <a:rPr lang="de-DE" sz="4000" dirty="0"/>
              <a:t>                               </a:t>
            </a:r>
          </a:p>
          <a:p>
            <a:pPr marL="0" indent="0">
              <a:buNone/>
            </a:pPr>
            <a:r>
              <a:rPr lang="de-DE" sz="4000" dirty="0"/>
              <a:t>Pfifferlinge ( 200 Gramm )</a:t>
            </a:r>
          </a:p>
          <a:p>
            <a:pPr marL="0" indent="0">
              <a:buNone/>
            </a:pPr>
            <a:r>
              <a:rPr lang="de-DE" sz="4000" dirty="0"/>
              <a:t>mit </a:t>
            </a:r>
            <a:r>
              <a:rPr lang="de-DE" sz="4000" dirty="0" smtClean="0"/>
              <a:t>Bacon und </a:t>
            </a:r>
            <a:r>
              <a:rPr lang="de-DE" sz="4000" dirty="0"/>
              <a:t>roten Zwiebel, </a:t>
            </a:r>
            <a:r>
              <a:rPr lang="de-DE" sz="4000" dirty="0" err="1"/>
              <a:t>natur</a:t>
            </a:r>
            <a:r>
              <a:rPr lang="de-DE" sz="4000" dirty="0"/>
              <a:t> </a:t>
            </a:r>
            <a:r>
              <a:rPr lang="de-DE" sz="4000" dirty="0" smtClean="0"/>
              <a:t>aus der </a:t>
            </a:r>
            <a:r>
              <a:rPr lang="de-DE" sz="4000" dirty="0"/>
              <a:t>Pfanne oder in Rahmsoße. Abgerundet </a:t>
            </a:r>
            <a:r>
              <a:rPr lang="de-DE" sz="4000" dirty="0" smtClean="0"/>
              <a:t>mit frischer </a:t>
            </a:r>
            <a:r>
              <a:rPr lang="de-DE" sz="4000" dirty="0"/>
              <a:t>italienischer Trüffelbutter </a:t>
            </a:r>
          </a:p>
          <a:p>
            <a:pPr marL="0" indent="0">
              <a:buNone/>
            </a:pPr>
            <a:r>
              <a:rPr lang="de-DE" sz="4000" dirty="0"/>
              <a:t>dazu </a:t>
            </a:r>
            <a:r>
              <a:rPr lang="de-DE" sz="4000" dirty="0" smtClean="0"/>
              <a:t>Stampfkartoffeln mit </a:t>
            </a:r>
            <a:r>
              <a:rPr lang="de-DE" sz="5600" b="1"/>
              <a:t>Schnitzel </a:t>
            </a:r>
            <a:r>
              <a:rPr lang="de-DE" sz="5600" b="1" smtClean="0"/>
              <a:t>Wiener </a:t>
            </a:r>
            <a:r>
              <a:rPr lang="de-DE" sz="5600" b="1" dirty="0"/>
              <a:t>Art </a:t>
            </a:r>
            <a:r>
              <a:rPr lang="de-DE" sz="4000" dirty="0"/>
              <a:t>( Schwein)</a:t>
            </a:r>
          </a:p>
          <a:p>
            <a:pPr marL="0" indent="0">
              <a:buNone/>
            </a:pPr>
            <a:r>
              <a:rPr lang="de-DE" sz="4000" dirty="0" smtClean="0"/>
              <a:t>29,80 €</a:t>
            </a:r>
          </a:p>
          <a:p>
            <a:pPr marL="0" indent="0">
              <a:buNone/>
            </a:pPr>
            <a:r>
              <a:rPr lang="de-DE" sz="4000" dirty="0" smtClean="0"/>
              <a:t>  </a:t>
            </a:r>
            <a:endParaRPr lang="de-DE" sz="4000" dirty="0"/>
          </a:p>
          <a:p>
            <a:pPr marL="0" indent="0">
              <a:buNone/>
            </a:pPr>
            <a:r>
              <a:rPr lang="de-DE" sz="4000" dirty="0"/>
              <a:t>Pfifferlinge ( 200 Gramm )</a:t>
            </a:r>
          </a:p>
          <a:p>
            <a:pPr marL="0" indent="0">
              <a:buNone/>
            </a:pPr>
            <a:r>
              <a:rPr lang="de-DE" sz="4000" dirty="0"/>
              <a:t>mit Bacon und roten Zwiebel, </a:t>
            </a:r>
            <a:r>
              <a:rPr lang="de-DE" sz="4000" dirty="0" err="1"/>
              <a:t>natur</a:t>
            </a:r>
            <a:r>
              <a:rPr lang="de-DE" sz="4000" dirty="0"/>
              <a:t> aus der Pfanne oder in Rahmsoße. Abgerundet mit frischer italienischer Trüffelbutter </a:t>
            </a:r>
          </a:p>
          <a:p>
            <a:pPr marL="0" indent="0">
              <a:buNone/>
            </a:pPr>
            <a:r>
              <a:rPr lang="de-DE" sz="4000" dirty="0"/>
              <a:t>dazu Stampfkartoffeln mit  </a:t>
            </a:r>
            <a:r>
              <a:rPr lang="de-DE" sz="5600" b="1" dirty="0" smtClean="0"/>
              <a:t>Wiener  Schnitzel </a:t>
            </a:r>
            <a:r>
              <a:rPr lang="de-DE" sz="4800" dirty="0"/>
              <a:t>( </a:t>
            </a:r>
            <a:r>
              <a:rPr lang="de-DE" sz="4000" dirty="0"/>
              <a:t>Kalb )</a:t>
            </a:r>
          </a:p>
          <a:p>
            <a:pPr marL="0" indent="0">
              <a:buNone/>
            </a:pPr>
            <a:r>
              <a:rPr lang="de-DE" sz="4000" dirty="0" smtClean="0"/>
              <a:t>36,80  </a:t>
            </a:r>
            <a:r>
              <a:rPr lang="de-DE" sz="4000" dirty="0"/>
              <a:t>€</a:t>
            </a:r>
            <a:r>
              <a:rPr lang="de-DE" sz="4000" dirty="0" smtClean="0"/>
              <a:t>,</a:t>
            </a:r>
          </a:p>
          <a:p>
            <a:pPr marL="0" indent="0">
              <a:buNone/>
            </a:pPr>
            <a:endParaRPr lang="de-DE" sz="4000" dirty="0" smtClean="0"/>
          </a:p>
          <a:p>
            <a:pPr marL="0" indent="0">
              <a:buNone/>
            </a:pPr>
            <a:endParaRPr lang="de-DE" sz="4000" dirty="0"/>
          </a:p>
          <a:p>
            <a:pPr marL="0" indent="0">
              <a:buNone/>
            </a:pPr>
            <a:r>
              <a:rPr lang="de-DE" sz="4000" dirty="0" smtClean="0"/>
              <a:t>Vegetarisch</a:t>
            </a:r>
          </a:p>
          <a:p>
            <a:pPr marL="0" indent="0">
              <a:buNone/>
            </a:pPr>
            <a:endParaRPr lang="de-DE" sz="4000" dirty="0"/>
          </a:p>
          <a:p>
            <a:pPr marL="0" indent="0">
              <a:buNone/>
            </a:pPr>
            <a:r>
              <a:rPr lang="de-DE" sz="5600" dirty="0" smtClean="0"/>
              <a:t>Pfifferlings-Risotto</a:t>
            </a:r>
            <a:r>
              <a:rPr lang="de-DE" sz="5600" dirty="0"/>
              <a:t> </a:t>
            </a:r>
            <a:endParaRPr lang="de-DE" sz="2400" dirty="0"/>
          </a:p>
          <a:p>
            <a:pPr marL="0" indent="0">
              <a:buNone/>
            </a:pPr>
            <a:r>
              <a:rPr lang="de-DE" sz="4000" dirty="0" smtClean="0"/>
              <a:t>Pfifferlings-Risotto </a:t>
            </a:r>
            <a:r>
              <a:rPr lang="de-DE" sz="4000" dirty="0"/>
              <a:t>mit frischen Pfifferlingen, </a:t>
            </a:r>
          </a:p>
          <a:p>
            <a:pPr marL="0" indent="0">
              <a:buNone/>
            </a:pPr>
            <a:r>
              <a:rPr lang="de-DE" sz="4000" dirty="0"/>
              <a:t>roten Zwiebeln, Parmesan, </a:t>
            </a:r>
          </a:p>
          <a:p>
            <a:pPr marL="0" indent="0">
              <a:buNone/>
            </a:pPr>
            <a:r>
              <a:rPr lang="de-DE" sz="4000" dirty="0" err="1"/>
              <a:t>Ruccola</a:t>
            </a:r>
            <a:r>
              <a:rPr lang="de-DE" sz="4000" dirty="0"/>
              <a:t>, und  frisch  gehobelten </a:t>
            </a:r>
            <a:r>
              <a:rPr lang="de-DE" sz="4000" b="1" dirty="0"/>
              <a:t>Trüffel</a:t>
            </a:r>
            <a:endParaRPr lang="de-DE" sz="4000" dirty="0"/>
          </a:p>
          <a:p>
            <a:pPr marL="0" indent="0">
              <a:buNone/>
            </a:pPr>
            <a:r>
              <a:rPr lang="de-DE" sz="4000" dirty="0" smtClean="0"/>
              <a:t>23,80</a:t>
            </a:r>
            <a:endParaRPr lang="de-DE" sz="4000" dirty="0"/>
          </a:p>
          <a:p>
            <a:pPr marL="0" indent="0">
              <a:buNone/>
            </a:pPr>
            <a:endParaRPr lang="de-DE" sz="4000" dirty="0" smtClean="0"/>
          </a:p>
          <a:p>
            <a:pPr marL="0" indent="0">
              <a:buNone/>
            </a:pPr>
            <a:endParaRPr lang="de-DE" sz="5600" dirty="0" smtClean="0"/>
          </a:p>
          <a:p>
            <a:pPr marL="0" indent="0">
              <a:buNone/>
            </a:pPr>
            <a:endParaRPr lang="de-DE" sz="4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42" y="2771800"/>
            <a:ext cx="1458162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42" y="2759291"/>
            <a:ext cx="1458162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Bildschirmpräsentation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Schulze</dc:creator>
  <cp:lastModifiedBy>Schulze</cp:lastModifiedBy>
  <cp:revision>19</cp:revision>
  <cp:lastPrinted>2023-07-01T11:49:57Z</cp:lastPrinted>
  <dcterms:created xsi:type="dcterms:W3CDTF">2022-05-31T14:16:23Z</dcterms:created>
  <dcterms:modified xsi:type="dcterms:W3CDTF">2023-07-01T11:50:08Z</dcterms:modified>
</cp:coreProperties>
</file>